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72" r:id="rId2"/>
    <p:sldId id="275" r:id="rId3"/>
    <p:sldId id="269" r:id="rId4"/>
    <p:sldId id="277" r:id="rId5"/>
    <p:sldId id="257" r:id="rId6"/>
    <p:sldId id="274" r:id="rId7"/>
    <p:sldId id="258" r:id="rId8"/>
    <p:sldId id="273" r:id="rId9"/>
    <p:sldId id="259" r:id="rId10"/>
    <p:sldId id="270" r:id="rId11"/>
    <p:sldId id="271" r:id="rId12"/>
    <p:sldId id="256" r:id="rId13"/>
    <p:sldId id="260" r:id="rId14"/>
    <p:sldId id="261" r:id="rId15"/>
    <p:sldId id="264" r:id="rId16"/>
    <p:sldId id="265" r:id="rId17"/>
    <p:sldId id="266" r:id="rId18"/>
    <p:sldId id="276" r:id="rId19"/>
    <p:sldId id="26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52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15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7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48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2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20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1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05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70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629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5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34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00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58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slide" Target="slide1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0" Type="http://schemas.openxmlformats.org/officeDocument/2006/relationships/image" Target="../media/image4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olldrap.com/fr/martin-berasategui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jmayor@texia.com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hyperlink" Target="http://www.rolldrap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E971DC7-601B-F15F-13A9-4729E26DA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192881"/>
            <a:ext cx="11987212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2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6F9FB93-AE93-B96D-6A84-66586663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130570"/>
            <a:ext cx="5300663" cy="659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ll-purpose dish towels - English Green">
            <a:extLst>
              <a:ext uri="{FF2B5EF4-FFF2-40B4-BE49-F238E27FC236}">
                <a16:creationId xmlns:a16="http://schemas.microsoft.com/office/drawing/2014/main" id="{B4326F1B-2CF9-C104-05DF-F76DCB670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266" y="3685116"/>
            <a:ext cx="2746376" cy="304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l-purpose dish towels - English Green">
            <a:extLst>
              <a:ext uri="{FF2B5EF4-FFF2-40B4-BE49-F238E27FC236}">
                <a16:creationId xmlns:a16="http://schemas.microsoft.com/office/drawing/2014/main" id="{F9C68C30-2809-06D0-402F-0C303D02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358" y="1609326"/>
            <a:ext cx="2746376" cy="37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ll-purpose dish towels - English Green">
            <a:extLst>
              <a:ext uri="{FF2B5EF4-FFF2-40B4-BE49-F238E27FC236}">
                <a16:creationId xmlns:a16="http://schemas.microsoft.com/office/drawing/2014/main" id="{7F35CD90-737C-580F-464D-09C685CE9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87" y="192880"/>
            <a:ext cx="2723355" cy="323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1718D89-1725-C73F-E980-193B04187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79" y="192880"/>
            <a:ext cx="23812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10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290A835-BCCA-BB62-B22C-6C0F2A502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050" y="5819775"/>
            <a:ext cx="2143125" cy="533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9CF8406-6F38-9D11-7D27-FA4388DB6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30" y="320098"/>
            <a:ext cx="11735851" cy="621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69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5EB0E5-FBF0-F4E6-AA98-ED0082443131}"/>
              </a:ext>
            </a:extLst>
          </p:cNvPr>
          <p:cNvSpPr txBox="1"/>
          <p:nvPr/>
        </p:nvSpPr>
        <p:spPr>
          <a:xfrm>
            <a:off x="7574238" y="5767573"/>
            <a:ext cx="3927835" cy="45118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CHEERS DRAP -</a:t>
            </a:r>
            <a:r>
              <a:rPr lang="en-US" sz="2000" dirty="0">
                <a:solidFill>
                  <a:schemeClr val="bg1"/>
                </a:solidFill>
                <a:cs typeface="Calibri"/>
              </a:rPr>
              <a:t> ICE BUCKET CLOTHS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C2751A1-A812-33FE-A952-28B24B11F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651" y="127396"/>
            <a:ext cx="5389365" cy="664106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466A8C1-84A4-283E-EDB8-EE122AA23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12" y="131766"/>
            <a:ext cx="4750843" cy="370240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D57633C-CE18-43D4-3FB6-312B5EC07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4" y="1810048"/>
            <a:ext cx="1548539" cy="154853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5EF6C6C-BBC8-9827-DB73-83A5AF287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61" y="5217871"/>
            <a:ext cx="1516251" cy="1550589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374507C-B65E-F62F-B9AC-93189E5ED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60" y="3492391"/>
            <a:ext cx="1516253" cy="155079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D22181E-E9E7-666B-CECE-7422E7271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61" y="127397"/>
            <a:ext cx="1516252" cy="154884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11020E3-2278-D60B-4FB7-F422F21C8A3C}"/>
              </a:ext>
            </a:extLst>
          </p:cNvPr>
          <p:cNvSpPr txBox="1"/>
          <p:nvPr/>
        </p:nvSpPr>
        <p:spPr>
          <a:xfrm>
            <a:off x="7257517" y="4011468"/>
            <a:ext cx="397383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0" dirty="0" err="1">
                <a:effectLst/>
                <a:latin typeface="Poppins" panose="00000500000000000000" pitchFamily="2" charset="0"/>
              </a:rPr>
              <a:t>Litos</a:t>
            </a:r>
            <a:r>
              <a:rPr lang="fr-FR" sz="1400" b="0" i="0" dirty="0">
                <a:effectLst/>
                <a:latin typeface="Poppins" panose="00000500000000000000" pitchFamily="2" charset="0"/>
              </a:rPr>
              <a:t> pour bacs à glaçons</a:t>
            </a:r>
          </a:p>
          <a:p>
            <a:pPr algn="ctr"/>
            <a:r>
              <a:rPr lang="fr-FR" sz="1400" b="0" i="0" dirty="0">
                <a:effectLst/>
                <a:latin typeface="Poppins" panose="00000500000000000000" pitchFamily="2" charset="0"/>
              </a:rPr>
              <a:t>Nos nouveaux bacs à glaçons sont faits de </a:t>
            </a:r>
            <a:r>
              <a:rPr lang="fr-FR" sz="1400" b="1" i="0" dirty="0">
                <a:effectLst/>
                <a:latin typeface="Poppins" panose="00000500000000000000" pitchFamily="2" charset="0"/>
              </a:rPr>
              <a:t>100% coton, une fibre naturelle qui respecte l'environnement.</a:t>
            </a:r>
            <a:r>
              <a:rPr lang="fr-FR" sz="1400" b="0" i="0" dirty="0">
                <a:effectLst/>
                <a:latin typeface="Poppins" panose="00000500000000000000" pitchFamily="2" charset="0"/>
              </a:rPr>
              <a:t> En outre, ils sont disponibles dans des imprimés et des couleurs de saison pour accompagner vos invités lors de ces moments spéciaux, et ils sont également </a:t>
            </a:r>
            <a:r>
              <a:rPr lang="fr-FR" sz="1400" b="1" i="0" dirty="0">
                <a:effectLst/>
                <a:latin typeface="Poppins" panose="00000500000000000000" pitchFamily="2" charset="0"/>
              </a:rPr>
              <a:t>très pratiques car ils s'adaptent parfaitement à la bouteille</a:t>
            </a:r>
            <a:r>
              <a:rPr lang="fr-FR" sz="1400" b="0" i="0" dirty="0">
                <a:effectLst/>
                <a:latin typeface="Poppins" panose="00000500000000000000" pitchFamily="2" charset="0"/>
              </a:rPr>
              <a:t> faciliter le service.</a:t>
            </a:r>
            <a:endParaRPr lang="es-ES" sz="14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153C5CD-FB0E-2031-80C8-62B966690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409" y="241562"/>
            <a:ext cx="23812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34CEA6D3-17C7-8E4F-A8B9-FAF91B215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61" r="-4" b="15720"/>
          <a:stretch/>
        </p:blipFill>
        <p:spPr>
          <a:xfrm>
            <a:off x="4653627" y="-1"/>
            <a:ext cx="3719750" cy="222504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740E93F-6A86-79EC-373A-E26E5AACD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28" r="-4" b="12124"/>
          <a:stretch/>
        </p:blipFill>
        <p:spPr>
          <a:xfrm>
            <a:off x="8464815" y="-16426"/>
            <a:ext cx="3719752" cy="226703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9C80DA7-8370-B24A-57B4-C3A7FCE67D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64" r="-4" b="22358"/>
          <a:stretch/>
        </p:blipFill>
        <p:spPr>
          <a:xfrm>
            <a:off x="8464815" y="2316480"/>
            <a:ext cx="3719748" cy="220861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CAB0755-F2A0-2851-A9F0-05DBD1735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160" r="-4" b="13579"/>
          <a:stretch/>
        </p:blipFill>
        <p:spPr>
          <a:xfrm>
            <a:off x="4653627" y="4616536"/>
            <a:ext cx="3719748" cy="224146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FE08517-3BA7-C1F6-88B9-2A86793988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97" r="-4" b="12896"/>
          <a:stretch/>
        </p:blipFill>
        <p:spPr>
          <a:xfrm>
            <a:off x="8464815" y="4607394"/>
            <a:ext cx="3719752" cy="2250607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A818301B-B42F-6DDF-6FA6-7E0963563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367" y="2315705"/>
            <a:ext cx="3724758" cy="22330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AA031A5-9D05-90E0-21D7-A76E0971AF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3632" y="4963674"/>
            <a:ext cx="2381250" cy="7143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18AEB3-E918-134A-EBD2-6AC002583F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655" y="768970"/>
            <a:ext cx="4347933" cy="39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37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A0E1-D25F-5CF5-C154-D324C080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75" y="182873"/>
            <a:ext cx="5539129" cy="870264"/>
          </a:xfrm>
        </p:spPr>
        <p:txBody>
          <a:bodyPr>
            <a:normAutofit/>
          </a:bodyPr>
          <a:lstStyle/>
          <a:p>
            <a:pPr defTabSz="484632"/>
            <a:r>
              <a:rPr lang="en-US" sz="2332" kern="1200" dirty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Server Aprons and Half Aprons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03972C-037E-03DA-2103-6BFB6A3C5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343" y="933680"/>
            <a:ext cx="1708621" cy="1708621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076907B-F94B-2A74-5E24-40C789F45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543" y="933680"/>
            <a:ext cx="3735196" cy="37180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35F4D33-F26F-45DA-3F99-04F99229F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43" y="5034502"/>
            <a:ext cx="1708620" cy="170862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89C2F08-00A7-FCD0-948E-F1D4BE131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489" y="2894718"/>
            <a:ext cx="1756962" cy="175696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AE11C80-7998-500F-133B-124211B3F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5465" y="933679"/>
            <a:ext cx="2663277" cy="373344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8F04EE9-42BA-BB8E-4B4B-3EBEBD80D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343" y="2943060"/>
            <a:ext cx="1708620" cy="170862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F38F3FB-BFEA-54A3-2057-E073DFA3E5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1489" y="5012778"/>
            <a:ext cx="1708620" cy="170862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49191AEA-B86A-6FB5-C991-7615CF8AB7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1489" y="933681"/>
            <a:ext cx="1708620" cy="17086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C823A46-1AAC-5F34-1B2A-CCAFBAB1DE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9261" y="5316822"/>
            <a:ext cx="2381250" cy="714375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4" name="Vista general de diapositiva 13">
                <a:extLst>
                  <a:ext uri="{FF2B5EF4-FFF2-40B4-BE49-F238E27FC236}">
                    <a16:creationId xmlns:a16="http://schemas.microsoft.com/office/drawing/2014/main" id="{7E23533D-260A-AE19-3707-8AEA23DA72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6443288"/>
                  </p:ext>
                </p:extLst>
              </p:nvPr>
            </p:nvGraphicFramePr>
            <p:xfrm>
              <a:off x="-98551" y="2615873"/>
              <a:ext cx="3048000" cy="1714500"/>
            </p:xfrm>
            <a:graphic>
              <a:graphicData uri="http://schemas.microsoft.com/office/powerpoint/2016/slidezoom">
                <pslz:sldZm>
                  <pslz:sldZmObj sldId="261" cId="3795769466">
                    <pslz:zmPr id="{77A0FA25-0A5D-443C-A4BE-3F90BFD1CCBA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" name="Vista general de diapositiva 1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E23533D-260A-AE19-3707-8AEA23DA72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98551" y="261587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5769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EB2F10F-7DE7-3500-7683-BB09C8D54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" y="94715"/>
            <a:ext cx="5158817" cy="62531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8A75C7-767A-CFA1-27C6-DACA87A79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807" y="1348925"/>
            <a:ext cx="6599209" cy="49989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588DD82-737F-2447-67BB-933F4767F71D}"/>
              </a:ext>
            </a:extLst>
          </p:cNvPr>
          <p:cNvSpPr txBox="1"/>
          <p:nvPr/>
        </p:nvSpPr>
        <p:spPr>
          <a:xfrm>
            <a:off x="5618830" y="201799"/>
            <a:ext cx="175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PRICE LIST 2023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137FCF-DB60-3E02-9B7D-783A3959E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262" y="328612"/>
            <a:ext cx="23812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91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CDE5912-F1CC-B321-18F0-F78DE862A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56" y="457200"/>
            <a:ext cx="10905687" cy="5943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BA4B301-F72F-8414-6BCC-C6A30DB01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774" y="3286223"/>
            <a:ext cx="23812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05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EA14131-A675-4591-3C8D-E4674333A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638" y="147154"/>
            <a:ext cx="5335554" cy="64385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A9600F-FC70-F557-B549-B280B4EA4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48" y="147154"/>
            <a:ext cx="5633546" cy="64385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8DCD95-7B11-99F3-CC5C-3E3355A8A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117" y="272332"/>
            <a:ext cx="2381250" cy="7143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C87346F-7471-278A-26E5-DD94EA6FE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501" y="221406"/>
            <a:ext cx="23812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28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09BC418-6FC6-BCA1-7019-27BB2A76B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0" y="258983"/>
            <a:ext cx="11925037" cy="64661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F26502-FDB6-A61C-7E3C-039FC91C5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256" y="2142895"/>
            <a:ext cx="4963773" cy="156140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076E8AC-0DB1-3BD2-5488-576DAB3AB260}"/>
              </a:ext>
            </a:extLst>
          </p:cNvPr>
          <p:cNvSpPr txBox="1"/>
          <p:nvPr/>
        </p:nvSpPr>
        <p:spPr>
          <a:xfrm>
            <a:off x="6095999" y="3429000"/>
            <a:ext cx="70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hlinkClick r:id="rId4"/>
              </a:rPr>
              <a:t>video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51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Yellow paper aeroplane flying the opposite way as many grey paper aeroplanes">
            <a:extLst>
              <a:ext uri="{FF2B5EF4-FFF2-40B4-BE49-F238E27FC236}">
                <a16:creationId xmlns:a16="http://schemas.microsoft.com/office/drawing/2014/main" id="{DF6C73EE-CB92-85A8-2524-C5EC3ED80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8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7168A7-8AE6-AA75-ACE3-EA7600D0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50388"/>
            <a:ext cx="4031974" cy="17792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TEXIA GROUP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ROLLDRAP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Export </a:t>
            </a:r>
            <a:r>
              <a:rPr lang="en-US" sz="2400" dirty="0" err="1">
                <a:solidFill>
                  <a:srgbClr val="FFFFFF"/>
                </a:solidFill>
              </a:rPr>
              <a:t>dpto</a:t>
            </a:r>
            <a:r>
              <a:rPr lang="en-US" sz="2400" dirty="0">
                <a:solidFill>
                  <a:srgbClr val="FFFFFF"/>
                </a:solidFill>
              </a:rPr>
              <a:t>: Javier Mayor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jmayor@texia.com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direct Line: +34 697 25 23 10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ECF5FA-CDE9-5D61-EC03-1414721E7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567" y="3071812"/>
            <a:ext cx="23812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34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696AD68-46A3-B5F8-AA42-5F188E544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8613"/>
            <a:ext cx="11794331" cy="63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63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ersonas preparando comida en una mesa&#10;&#10;Descripción generada automáticamente">
            <a:extLst>
              <a:ext uri="{FF2B5EF4-FFF2-40B4-BE49-F238E27FC236}">
                <a16:creationId xmlns:a16="http://schemas.microsoft.com/office/drawing/2014/main" id="{2108F7CA-4DB0-DA65-448C-9CB8A66FC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02" y="90712"/>
            <a:ext cx="11386996" cy="66765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AE4FB8B-2CAF-9F91-CAF8-21651ABCE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05" y="215100"/>
            <a:ext cx="23812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20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5643EF-14CA-F768-3879-91AA1623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" y="308530"/>
            <a:ext cx="11893506" cy="62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37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6BC6-2DD1-4C5E-1943-65657D87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62" y="4225160"/>
            <a:ext cx="10437435" cy="1390520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pPr algn="ctr"/>
            <a:r>
              <a:rPr lang="en-US" sz="4300" kern="1200" dirty="0">
                <a:latin typeface="+mj-lt"/>
                <a:ea typeface="+mj-ea"/>
                <a:cs typeface="+mj-cs"/>
              </a:rPr>
              <a:t>ROLLDRAP</a:t>
            </a:r>
            <a:r>
              <a:rPr lang="fr-FR" sz="1600" b="1" i="0" dirty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Nettoyage et entretien de votre établissement</a:t>
            </a:r>
            <a:br>
              <a:rPr lang="fr-FR" sz="1600" b="1" i="0" dirty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</a:br>
            <a:r>
              <a:rPr lang="fr-FR" sz="1600" b="0" i="0" dirty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Des produits textiles aux contributions innovantes, rentables et durables.</a:t>
            </a:r>
            <a:br>
              <a:rPr lang="fr-FR" sz="1600" b="0" i="0" dirty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</a:br>
            <a:endParaRPr lang="en-US" sz="43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784732-55F0-4095-5C65-2DE537F3E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9912" y="-1884"/>
            <a:ext cx="3212024" cy="10192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cs typeface="Calibri"/>
                <a:hlinkClick r:id="rId2"/>
              </a:rPr>
              <a:t>ROLLDRAP</a:t>
            </a:r>
            <a:endParaRPr lang="en-US" dirty="0"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CD6D485-8CD8-AB52-5D52-53BD4991B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37" r="20847" b="1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0DFECA9-32B8-8567-7378-50A18E744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25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BC54455-AE97-3F77-561E-D472D07788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81" r="15750" b="4"/>
          <a:stretch/>
        </p:blipFill>
        <p:spPr>
          <a:xfrm>
            <a:off x="6171878" y="-38736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36A2A7E-4A3C-0E00-F79D-6E1CDFCE32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16" r="1069" b="3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C1D6BDF-51B0-3805-36BF-BA42E935F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6111" y="5997892"/>
            <a:ext cx="23812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08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59306AF-404F-A7CB-1B60-BC8C0986A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9" y="331885"/>
            <a:ext cx="11962876" cy="633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4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E360-9A18-2804-85CB-98E678A6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3" y="3356966"/>
            <a:ext cx="5059245" cy="584677"/>
          </a:xfrm>
        </p:spPr>
        <p:txBody>
          <a:bodyPr>
            <a:normAutofit/>
          </a:bodyPr>
          <a:lstStyle/>
          <a:p>
            <a:r>
              <a:rPr lang="en-US" sz="2200" dirty="0">
                <a:cs typeface="Calibri Light"/>
              </a:rPr>
              <a:t>ROLLDRAP.         3 COULEURS  &amp; PRODUITS</a:t>
            </a:r>
            <a:endParaRPr lang="en-US" sz="22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1BA7DE-3AFA-37FA-A6FA-E19D255B3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641" y="4910746"/>
            <a:ext cx="2090562" cy="1253864"/>
          </a:xfrm>
        </p:spPr>
        <p:txBody>
          <a:bodyPr anchor="t">
            <a:normAutofit/>
          </a:bodyPr>
          <a:lstStyle/>
          <a:p>
            <a:r>
              <a:rPr lang="en-US" sz="1800" dirty="0" err="1">
                <a:cs typeface="Calibri"/>
              </a:rPr>
              <a:t>Bordeure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Bleue</a:t>
            </a:r>
            <a:r>
              <a:rPr lang="en-US" sz="1800" dirty="0">
                <a:cs typeface="Calibri"/>
              </a:rPr>
              <a:t> </a:t>
            </a:r>
          </a:p>
          <a:p>
            <a:r>
              <a:rPr lang="en-US" sz="1800" dirty="0" err="1">
                <a:cs typeface="Calibri"/>
              </a:rPr>
              <a:t>Bordeure</a:t>
            </a:r>
            <a:r>
              <a:rPr lang="en-US" sz="1800" dirty="0">
                <a:cs typeface="Calibri"/>
              </a:rPr>
              <a:t> Vert   </a:t>
            </a:r>
          </a:p>
          <a:p>
            <a:r>
              <a:rPr lang="en-US" sz="1800" dirty="0" err="1">
                <a:cs typeface="Calibri"/>
              </a:rPr>
              <a:t>Bordeure</a:t>
            </a:r>
            <a:r>
              <a:rPr lang="en-US" sz="1800" dirty="0">
                <a:cs typeface="Calibri"/>
              </a:rPr>
              <a:t> Rouge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73D4F76-5375-3AD9-5153-130FAB17C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5" r="21037" b="-4"/>
          <a:stretch/>
        </p:blipFill>
        <p:spPr>
          <a:xfrm>
            <a:off x="-6" y="457200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6B14262-DB88-625E-F178-D43A7BA62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-4"/>
          <a:stretch/>
        </p:blipFill>
        <p:spPr>
          <a:xfrm>
            <a:off x="2142899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EBDFC3A-E165-9449-81A4-5DE5D395A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989" r="-1" b="6260"/>
          <a:stretch/>
        </p:blipFill>
        <p:spPr>
          <a:xfrm>
            <a:off x="5540368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87AA0A4-AD2A-3322-E76B-5236268F3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92" r="-1" b="14557"/>
          <a:stretch/>
        </p:blipFill>
        <p:spPr>
          <a:xfrm>
            <a:off x="8937837" y="466762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19F3002A-380E-CF92-8C72-3EF3B73C1F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716" r="-1" b="14533"/>
          <a:stretch/>
        </p:blipFill>
        <p:spPr>
          <a:xfrm>
            <a:off x="7113169" y="2553036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63CEB42-7FD1-959D-21B6-DD7BA21F5E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98" r="21174" b="-4"/>
          <a:stretch/>
        </p:blipFill>
        <p:spPr>
          <a:xfrm>
            <a:off x="10593636" y="3484282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426464" y="0"/>
                </a:moveTo>
                <a:cubicBezTo>
                  <a:pt x="1475702" y="0"/>
                  <a:pt x="1524358" y="2495"/>
                  <a:pt x="1572312" y="7365"/>
                </a:cubicBezTo>
                <a:lnTo>
                  <a:pt x="1598364" y="11341"/>
                </a:lnTo>
                <a:lnTo>
                  <a:pt x="1598364" y="2841587"/>
                </a:lnTo>
                <a:lnTo>
                  <a:pt x="1572312" y="2845563"/>
                </a:lnTo>
                <a:cubicBezTo>
                  <a:pt x="1524358" y="2850433"/>
                  <a:pt x="1475702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35D4DCB-BF1A-66D2-B292-6A5887FA89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83" y="4020142"/>
            <a:ext cx="3610659" cy="277164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1017951-3C6A-717E-8468-FBEE5BD573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9973" y="5928524"/>
            <a:ext cx="23812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27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2B20A5-C543-7334-BCB2-41E912D4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4" y="234914"/>
            <a:ext cx="11521439" cy="63881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D06C6AB-D77C-9D2F-952F-89101B1D9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964" y="372755"/>
            <a:ext cx="23812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5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19E50D00-7092-3687-932E-3A108F6BA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875" r="21629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0042405-FF12-FBDC-D315-9912CC70F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0" r="10598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8545AAB-7F79-7783-4874-F63CA3C33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117" y="297519"/>
            <a:ext cx="3033731" cy="9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817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139</Words>
  <Application>Microsoft Office PowerPoint</Application>
  <PresentationFormat>Panorámica</PresentationFormat>
  <Paragraphs>13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Poppins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ROLLDRAPNettoyage et entretien de votre établissement Des produits textiles aux contributions innovantes, rentables et durables. </vt:lpstr>
      <vt:lpstr>Presentación de PowerPoint</vt:lpstr>
      <vt:lpstr>ROLLDRAP.         3 COULEURS  &amp; PRODUITS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Server Aprons and Half Aprons</vt:lpstr>
      <vt:lpstr>Presentación de PowerPoint</vt:lpstr>
      <vt:lpstr>Presentación de PowerPoint</vt:lpstr>
      <vt:lpstr>Presentación de PowerPoint</vt:lpstr>
      <vt:lpstr>Presentación de PowerPoint</vt:lpstr>
      <vt:lpstr>TEXIA GROUP ROLLDRAP  Export dpto: Javier Mayor jmayor@texia.com direct Line: +34 697 25 23 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Javier Mayor</dc:creator>
  <cp:lastModifiedBy>Javier Mayor</cp:lastModifiedBy>
  <cp:revision>392</cp:revision>
  <dcterms:created xsi:type="dcterms:W3CDTF">2023-07-31T10:54:09Z</dcterms:created>
  <dcterms:modified xsi:type="dcterms:W3CDTF">2023-08-29T14:07:21Z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2023-07-31T10:54:13Z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095f3528-11ea-4923-8184-028579b57322</vt:lpwstr>
  </property>
  <property fmtid="{D5CDD505-2E9C-101B-9397-08002B2CF9AE}" pid="7" name="MSIP_Label_defa4170-0d19-0005-0004-bc88714345d2_ActionId">
    <vt:lpwstr>05917b89-6297-4e76-9f69-5adad0962297</vt:lpwstr>
  </property>
  <property fmtid="{D5CDD505-2E9C-101B-9397-08002B2CF9AE}" pid="8" name="MSIP_Label_defa4170-0d19-0005-0004-bc88714345d2_ContentBits">
    <vt:lpwstr>0</vt:lpwstr>
  </property>
</Properties>
</file>